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6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255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1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324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59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0306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497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1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7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8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9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4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5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5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6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F8082C-0922-4249-A612-B415F523162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3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A9C65-4D2A-4E82-822C-760117AE7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754" y="628617"/>
            <a:ext cx="6368858" cy="3028983"/>
          </a:xfrm>
        </p:spPr>
        <p:txBody>
          <a:bodyPr>
            <a:normAutofit/>
          </a:bodyPr>
          <a:lstStyle/>
          <a:p>
            <a:r>
              <a:rPr lang="en-US"/>
              <a:t>Physical Changes to the Brain with PTSD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065E2-4E7B-4B55-9320-B5050E52B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r>
              <a:rPr lang="en-US"/>
              <a:t>Loving My Veteran</a:t>
            </a:r>
          </a:p>
          <a:p>
            <a:r>
              <a:rPr lang="en-US"/>
              <a:t>Walking In My Shoes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7FE11-DF19-4F6E-AB12-9E4A29188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4" r="2" b="1169"/>
          <a:stretch/>
        </p:blipFill>
        <p:spPr>
          <a:xfrm>
            <a:off x="646633" y="1241937"/>
            <a:ext cx="4004489" cy="4049448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076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1FE8-8FD6-404C-9F82-A9879C8C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43" y="714334"/>
            <a:ext cx="10820890" cy="9230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Role of PFC during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non-fight or Flight Moments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E3349-AF74-46AC-B923-CC488712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43" y="2100128"/>
            <a:ext cx="4397074" cy="3535128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Emotional regulation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Initiating voluntary, conscious behaviors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Regulating attention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Decision making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Interpreting emotions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Allowing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deep sleep</a:t>
            </a:r>
            <a:endParaRPr lang="en-US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14258-6B98-4BC4-916C-92C16247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98444" y="2508998"/>
            <a:ext cx="3468193" cy="2371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959EA-7AA2-41E3-A80B-96E5E8C394E2}"/>
              </a:ext>
            </a:extLst>
          </p:cNvPr>
          <p:cNvSpPr txBox="1"/>
          <p:nvPr/>
        </p:nvSpPr>
        <p:spPr>
          <a:xfrm>
            <a:off x="1" y="6143666"/>
            <a:ext cx="1209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Since these are in a hypoactive state, we might be able to answer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400081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1FE8-8FD6-404C-9F82-A9879C8C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43" y="714334"/>
            <a:ext cx="10820890" cy="9230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PTSD produces physical changes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the brain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8B2DBC2-3481-4656-94CD-66D9AC3FD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598" y="6143666"/>
            <a:ext cx="10905276" cy="483584"/>
          </a:xfrm>
        </p:spPr>
        <p:txBody>
          <a:bodyPr/>
          <a:lstStyle/>
          <a:p>
            <a:pPr algn="ctr"/>
            <a:r>
              <a:rPr lang="en-US" dirty="0"/>
              <a:t>Copyright Loving My Veteran and Walking in My Shoes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3726C-2AB5-465D-B47C-0C0DACC5367B}"/>
              </a:ext>
            </a:extLst>
          </p:cNvPr>
          <p:cNvSpPr txBox="1"/>
          <p:nvPr/>
        </p:nvSpPr>
        <p:spPr>
          <a:xfrm>
            <a:off x="1041991" y="2020186"/>
            <a:ext cx="9496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in this series: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Digging Deeper Into the Physical Changes that are often mistaken for Mental Illness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Treatment Options Available</a:t>
            </a:r>
          </a:p>
        </p:txBody>
      </p: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25EFF9D4-60E8-49BD-8A9E-D9722FF4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95" y="4199860"/>
            <a:ext cx="4332501" cy="1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0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9C3DF-7204-478D-A489-3B14D8FD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Danger,</a:t>
            </a:r>
            <a:br>
              <a:rPr lang="en-US" sz="4800"/>
            </a:br>
            <a:r>
              <a:rPr lang="en-US" sz="4800"/>
              <a:t>   Danger,</a:t>
            </a:r>
            <a:br>
              <a:rPr lang="en-US" sz="4800"/>
            </a:br>
            <a:r>
              <a:rPr lang="en-US" sz="4800"/>
              <a:t>      Danger!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3FAF-F89E-4286-BF47-5D49B450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09" y="3843868"/>
            <a:ext cx="2827315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100"/>
              <a:t>PTSD causes the brain to get stuck in danger mode.  It is commonly called “fight or flight”.</a:t>
            </a:r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C7B6F-32EA-4AFF-B479-ECFAAA3D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" r="4602" b="-2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9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1FE8-8FD6-404C-9F82-A9879C8C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230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Amygdala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E3349-AF74-46AC-B923-CC488712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15" y="2015067"/>
            <a:ext cx="4397074" cy="402691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Small almond shaped area of the brain.  Found on both the right and left side of the brain.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When the body perceives danger the Amygdala sets off an alarm that warns the body that it may be in danger.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prepares your body to respond, fight or flight.  It also triggers other areas of the brain to respond.  Your brain then decides to stay on alert or calm down.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14258-6B98-4BC4-916C-92C16247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740623"/>
            <a:ext cx="5400675" cy="33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1FE8-8FD6-404C-9F82-A9879C8C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230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Mid-anterior cingulate Cortex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E3349-AF74-46AC-B923-CC488712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15" y="2015067"/>
            <a:ext cx="4397074" cy="353512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Middle part of the anterior cingulate cortex.  In the photo it is to the left of the area in yellow.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reduces pain when the body has an initial pain response.  It is what causes the body not to initially feel severe pain, following an accident or a broken bone.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14258-6B98-4BC4-916C-92C16247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1318" y="1740623"/>
            <a:ext cx="4830039" cy="33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3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1FE8-8FD6-404C-9F82-A9879C8C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230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Hippocampus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E3349-AF74-46AC-B923-CC488712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15" y="2015067"/>
            <a:ext cx="4397074" cy="35351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It the part of the brain that is responsible for long-term memory.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During fight or flight the hippocampus initiates the signal to the rest of the brain to get the body to calm down.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14258-6B98-4BC4-916C-92C16247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34392" y="1740623"/>
            <a:ext cx="4323891" cy="33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1FE8-8FD6-404C-9F82-A9879C8C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15" y="384724"/>
            <a:ext cx="8001000" cy="9230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Prefrontal Cortex (PFC)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E3349-AF74-46AC-B923-CC488712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15" y="2015067"/>
            <a:ext cx="4397074" cy="353512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The </a:t>
            </a:r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prefrontal cortex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 (PFC) is the cerebral </a:t>
            </a:r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cortex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 covering the front part of the </a:t>
            </a:r>
            <a:r>
              <a:rPr lang="en-US" b="1" i="0" dirty="0">
                <a:solidFill>
                  <a:schemeClr val="tx1"/>
                </a:solidFill>
                <a:effectLst/>
                <a:latin typeface="Roboto"/>
              </a:rPr>
              <a:t>frontal</a:t>
            </a:r>
            <a:r>
              <a:rPr lang="en-US" b="0" i="0" dirty="0">
                <a:solidFill>
                  <a:schemeClr val="tx1"/>
                </a:solidFill>
                <a:effectLst/>
                <a:latin typeface="Roboto"/>
              </a:rPr>
              <a:t> lobe. This brain region has been implicated in planning complex cognitive behavior, personality expression, decision making, and moderating social behavior.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14258-6B98-4BC4-916C-92C16247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5867" y="1740623"/>
            <a:ext cx="4220941" cy="33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EDAC-2770-44E1-B9E5-DA1D472E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70" y="0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What happens to the </a:t>
            </a:r>
            <a:r>
              <a:rPr lang="en-US" dirty="0" err="1"/>
              <a:t>ptsd</a:t>
            </a:r>
            <a:r>
              <a:rPr lang="en-US" dirty="0"/>
              <a:t> brain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0C748-111C-4F5B-BB6E-0EC8448C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080" y="1951075"/>
            <a:ext cx="4649787" cy="576262"/>
          </a:xfrm>
        </p:spPr>
        <p:txBody>
          <a:bodyPr/>
          <a:lstStyle/>
          <a:p>
            <a:r>
              <a:rPr lang="en-US" dirty="0"/>
              <a:t>Hyperactive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45D8A-5F01-4240-88E6-F15AAF360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1" y="2535804"/>
            <a:ext cx="4937655" cy="3030538"/>
          </a:xfrm>
        </p:spPr>
        <p:txBody>
          <a:bodyPr/>
          <a:lstStyle/>
          <a:p>
            <a:r>
              <a:rPr lang="en-US" dirty="0"/>
              <a:t>Amygdala</a:t>
            </a:r>
          </a:p>
          <a:p>
            <a:r>
              <a:rPr lang="en-US" dirty="0"/>
              <a:t>Mid-anterior cingulate cortex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29C26-F06D-448A-85DF-8865CF62E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9066" y="1951075"/>
            <a:ext cx="4665134" cy="576262"/>
          </a:xfrm>
        </p:spPr>
        <p:txBody>
          <a:bodyPr/>
          <a:lstStyle/>
          <a:p>
            <a:r>
              <a:rPr lang="en-US" dirty="0"/>
              <a:t>Hypoactive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7A137-265B-47D2-867C-068A08FE1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6545" y="2527337"/>
            <a:ext cx="4929188" cy="3030538"/>
          </a:xfrm>
        </p:spPr>
        <p:txBody>
          <a:bodyPr/>
          <a:lstStyle/>
          <a:p>
            <a:r>
              <a:rPr lang="en-US" dirty="0"/>
              <a:t>Hippocampus</a:t>
            </a:r>
          </a:p>
          <a:p>
            <a:r>
              <a:rPr lang="en-US" dirty="0"/>
              <a:t>Right inferior frontal gyrus</a:t>
            </a:r>
          </a:p>
          <a:p>
            <a:r>
              <a:rPr lang="en-US" dirty="0"/>
              <a:t>Prefrontal Cortex (PFC)</a:t>
            </a:r>
          </a:p>
          <a:p>
            <a:r>
              <a:rPr lang="en-US" dirty="0"/>
              <a:t>Orbital cortex</a:t>
            </a:r>
          </a:p>
        </p:txBody>
      </p:sp>
    </p:spTree>
    <p:extLst>
      <p:ext uri="{BB962C8B-B14F-4D97-AF65-F5344CB8AC3E}">
        <p14:creationId xmlns:p14="http://schemas.microsoft.com/office/powerpoint/2010/main" val="266242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1FE8-8FD6-404C-9F82-A9879C8C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15" y="384724"/>
            <a:ext cx="8001000" cy="9230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PTSD – Repeated Trauma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E3349-AF74-46AC-B923-CC488712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43" y="1515337"/>
            <a:ext cx="4397074" cy="486419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the brain is exposed to trauma or traumatic event over and over the </a:t>
            </a:r>
            <a:r>
              <a:rPr lang="en-US" sz="1800" spc="-2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amygdala becomes hyperactive and cannot shut down effectively.  This is caused by various factors.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spc="-2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Multiple traumatic events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spc="-2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 emotional event that was forced to be suppressed without having time to deal with it.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spc="-2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Traumatic events that resulted in death, injury or destruction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spc="-2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Blaming yourself for death or injury to others.</a:t>
            </a:r>
            <a:endParaRPr lang="en-US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14258-6B98-4BC4-916C-92C16247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5867" y="2243183"/>
            <a:ext cx="4220941" cy="2371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451339-734E-42B2-A0CF-4A3E2B598913}"/>
              </a:ext>
            </a:extLst>
          </p:cNvPr>
          <p:cNvSpPr txBox="1"/>
          <p:nvPr/>
        </p:nvSpPr>
        <p:spPr>
          <a:xfrm>
            <a:off x="6685867" y="4903862"/>
            <a:ext cx="429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PTSD is like being in a constant state of Fight or Flight</a:t>
            </a:r>
          </a:p>
        </p:txBody>
      </p:sp>
    </p:spTree>
    <p:extLst>
      <p:ext uri="{BB962C8B-B14F-4D97-AF65-F5344CB8AC3E}">
        <p14:creationId xmlns:p14="http://schemas.microsoft.com/office/powerpoint/2010/main" val="423931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1FE8-8FD6-404C-9F82-A9879C8C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43" y="714334"/>
            <a:ext cx="10820890" cy="9230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Role of Amygdala during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non-fight or Flight Moments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E3349-AF74-46AC-B923-CC488712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43" y="2100128"/>
            <a:ext cx="4397074" cy="3535128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Sex – desiring too much or none</a:t>
            </a:r>
            <a:endParaRPr lang="en-US" sz="1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Assessment of threat related stimuli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Assessing what in the environment is considered a danger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Fear conditioning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Formation and storage of emotional memories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Memory consolidation</a:t>
            </a:r>
            <a:endParaRPr lang="en-US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14258-6B98-4BC4-916C-92C16247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53817" y="2508998"/>
            <a:ext cx="3557448" cy="2371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959EA-7AA2-41E3-A80B-96E5E8C394E2}"/>
              </a:ext>
            </a:extLst>
          </p:cNvPr>
          <p:cNvSpPr txBox="1"/>
          <p:nvPr/>
        </p:nvSpPr>
        <p:spPr>
          <a:xfrm>
            <a:off x="1" y="6143666"/>
            <a:ext cx="1209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Since these are in a hyperactive state, we might be able to answer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33819448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510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Roboto</vt:lpstr>
      <vt:lpstr>Wingdings</vt:lpstr>
      <vt:lpstr>Wingdings 3</vt:lpstr>
      <vt:lpstr>Slice</vt:lpstr>
      <vt:lpstr>Physical Changes to the Brain with PTSD</vt:lpstr>
      <vt:lpstr>Danger,    Danger,       Danger!</vt:lpstr>
      <vt:lpstr>Amygdala</vt:lpstr>
      <vt:lpstr>Mid-anterior cingulate Cortex</vt:lpstr>
      <vt:lpstr>Hippocampus</vt:lpstr>
      <vt:lpstr>Prefrontal Cortex (PFC)</vt:lpstr>
      <vt:lpstr>What happens to the ptsd brain</vt:lpstr>
      <vt:lpstr>PTSD – Repeated Trauma</vt:lpstr>
      <vt:lpstr>Role of Amygdala during  non-fight or Flight Moments</vt:lpstr>
      <vt:lpstr>Role of PFC during  non-fight or Flight Moments</vt:lpstr>
      <vt:lpstr>PTSD produces physical changes  to the brain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Changes to the Brain with PTSD</dc:title>
  <dc:creator>Stacy Smith</dc:creator>
  <cp:lastModifiedBy>Stacy Smith</cp:lastModifiedBy>
  <cp:revision>10</cp:revision>
  <dcterms:created xsi:type="dcterms:W3CDTF">2020-10-27T16:26:41Z</dcterms:created>
  <dcterms:modified xsi:type="dcterms:W3CDTF">2020-10-27T18:26:57Z</dcterms:modified>
</cp:coreProperties>
</file>